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795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4" r:id="rId3"/>
    <p:sldId id="305" r:id="rId4"/>
    <p:sldId id="306" r:id="rId5"/>
    <p:sldId id="308" r:id="rId6"/>
    <p:sldId id="309" r:id="rId7"/>
    <p:sldId id="310" r:id="rId8"/>
    <p:sldId id="307" r:id="rId9"/>
    <p:sldId id="311" r:id="rId10"/>
    <p:sldId id="312" r:id="rId11"/>
    <p:sldId id="313" r:id="rId12"/>
    <p:sldId id="314" r:id="rId13"/>
    <p:sldId id="315" r:id="rId14"/>
    <p:sldId id="316" r:id="rId15"/>
    <p:sldId id="317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45C920-BB3A-4258-B75C-1610F0D4E8B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CBA3D08-6427-44B2-8405-99BC573E56B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Quick intro to me</a:t>
          </a:r>
          <a:endParaRPr lang="en-US" dirty="0">
            <a:solidFill>
              <a:schemeClr val="bg1"/>
            </a:solidFill>
          </a:endParaRPr>
        </a:p>
      </dgm:t>
    </dgm:pt>
    <dgm:pt modelId="{4A5FC39E-6FF0-4D5D-BF2A-5913E57B65F4}" type="parTrans" cxnId="{ED85A753-2866-4F66-810B-4DB3FC4C71CF}">
      <dgm:prSet/>
      <dgm:spPr/>
      <dgm:t>
        <a:bodyPr/>
        <a:lstStyle/>
        <a:p>
          <a:endParaRPr lang="en-US"/>
        </a:p>
      </dgm:t>
    </dgm:pt>
    <dgm:pt modelId="{80790DAC-AFE8-4249-959F-AB1356E21A3E}" type="sibTrans" cxnId="{ED85A753-2866-4F66-810B-4DB3FC4C71CF}">
      <dgm:prSet/>
      <dgm:spPr/>
      <dgm:t>
        <a:bodyPr/>
        <a:lstStyle/>
        <a:p>
          <a:endParaRPr lang="en-US"/>
        </a:p>
      </dgm:t>
    </dgm:pt>
    <dgm:pt modelId="{8550B623-E2B8-44AB-AD4C-0C28F5B4E9F2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A few slides to run though…</a:t>
          </a:r>
          <a:endParaRPr lang="en-US" dirty="0">
            <a:solidFill>
              <a:schemeClr val="bg1"/>
            </a:solidFill>
          </a:endParaRPr>
        </a:p>
      </dgm:t>
    </dgm:pt>
    <dgm:pt modelId="{7D5AD4AE-BA36-4CE9-AB5E-B2935714B261}" type="parTrans" cxnId="{977B8D73-EC5F-4C8E-A363-CCE07BD3F8AF}">
      <dgm:prSet/>
      <dgm:spPr/>
      <dgm:t>
        <a:bodyPr/>
        <a:lstStyle/>
        <a:p>
          <a:endParaRPr lang="en-US"/>
        </a:p>
      </dgm:t>
    </dgm:pt>
    <dgm:pt modelId="{A3BCD1EF-B2CE-4C76-BA53-55D24E99891A}" type="sibTrans" cxnId="{977B8D73-EC5F-4C8E-A363-CCE07BD3F8AF}">
      <dgm:prSet/>
      <dgm:spPr/>
      <dgm:t>
        <a:bodyPr/>
        <a:lstStyle/>
        <a:p>
          <a:endParaRPr lang="en-US"/>
        </a:p>
      </dgm:t>
    </dgm:pt>
    <dgm:pt modelId="{0A89EA68-29E2-4843-9ABC-C69BEBA18AEE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Q&amp;A</a:t>
          </a:r>
          <a:endParaRPr lang="en-US" dirty="0">
            <a:solidFill>
              <a:schemeClr val="bg1"/>
            </a:solidFill>
          </a:endParaRPr>
        </a:p>
      </dgm:t>
    </dgm:pt>
    <dgm:pt modelId="{1AD62649-74B8-47E5-8E99-FE67AC23054F}" type="parTrans" cxnId="{DF2F62C6-D979-4151-A936-20D658C3EA24}">
      <dgm:prSet/>
      <dgm:spPr/>
      <dgm:t>
        <a:bodyPr/>
        <a:lstStyle/>
        <a:p>
          <a:endParaRPr lang="en-US"/>
        </a:p>
      </dgm:t>
    </dgm:pt>
    <dgm:pt modelId="{5C4C092A-A039-45DB-B5BF-51270730ED68}" type="sibTrans" cxnId="{DF2F62C6-D979-4151-A936-20D658C3EA24}">
      <dgm:prSet/>
      <dgm:spPr/>
      <dgm:t>
        <a:bodyPr/>
        <a:lstStyle/>
        <a:p>
          <a:endParaRPr lang="en-US"/>
        </a:p>
      </dgm:t>
    </dgm:pt>
    <dgm:pt modelId="{655C2D21-8E16-4A80-8525-F1E543374D0A}" type="pres">
      <dgm:prSet presAssocID="{5345C920-BB3A-4258-B75C-1610F0D4E8B4}" presName="root" presStyleCnt="0">
        <dgm:presLayoutVars>
          <dgm:dir/>
          <dgm:resizeHandles val="exact"/>
        </dgm:presLayoutVars>
      </dgm:prSet>
      <dgm:spPr/>
    </dgm:pt>
    <dgm:pt modelId="{F07A0D86-B691-4ECA-8B58-870975D4E0CF}" type="pres">
      <dgm:prSet presAssocID="{2CBA3D08-6427-44B2-8405-99BC573E56BF}" presName="compNode" presStyleCnt="0"/>
      <dgm:spPr/>
    </dgm:pt>
    <dgm:pt modelId="{B1E003F9-E1F4-4BF6-A84E-3291F5D7B099}" type="pres">
      <dgm:prSet presAssocID="{2CBA3D08-6427-44B2-8405-99BC573E56BF}" presName="bgRect" presStyleLbl="bgShp" presStyleIdx="0" presStyleCnt="3"/>
      <dgm:spPr/>
    </dgm:pt>
    <dgm:pt modelId="{7F93BBA2-1037-4CD4-BC27-A3C917B7035D}" type="pres">
      <dgm:prSet presAssocID="{2CBA3D08-6427-44B2-8405-99BC573E56B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E3D32D41-B3D3-4D46-A9CD-D7D637991467}" type="pres">
      <dgm:prSet presAssocID="{2CBA3D08-6427-44B2-8405-99BC573E56BF}" presName="spaceRect" presStyleCnt="0"/>
      <dgm:spPr/>
    </dgm:pt>
    <dgm:pt modelId="{1D780382-5CA5-4B94-9F06-E1E320CDF42A}" type="pres">
      <dgm:prSet presAssocID="{2CBA3D08-6427-44B2-8405-99BC573E56BF}" presName="parTx" presStyleLbl="revTx" presStyleIdx="0" presStyleCnt="3">
        <dgm:presLayoutVars>
          <dgm:chMax val="0"/>
          <dgm:chPref val="0"/>
        </dgm:presLayoutVars>
      </dgm:prSet>
      <dgm:spPr/>
    </dgm:pt>
    <dgm:pt modelId="{20CB5A91-B709-4087-BC53-A12663B40BD9}" type="pres">
      <dgm:prSet presAssocID="{80790DAC-AFE8-4249-959F-AB1356E21A3E}" presName="sibTrans" presStyleCnt="0"/>
      <dgm:spPr/>
    </dgm:pt>
    <dgm:pt modelId="{3228A6C0-0ED9-4404-8ACC-FEDAC79D74E9}" type="pres">
      <dgm:prSet presAssocID="{8550B623-E2B8-44AB-AD4C-0C28F5B4E9F2}" presName="compNode" presStyleCnt="0"/>
      <dgm:spPr/>
    </dgm:pt>
    <dgm:pt modelId="{906CF8E4-A7CE-432C-943B-D090B1E94D65}" type="pres">
      <dgm:prSet presAssocID="{8550B623-E2B8-44AB-AD4C-0C28F5B4E9F2}" presName="bgRect" presStyleLbl="bgShp" presStyleIdx="1" presStyleCnt="3"/>
      <dgm:spPr/>
    </dgm:pt>
    <dgm:pt modelId="{8833B3B6-37B2-4F79-8917-BADBB963B61B}" type="pres">
      <dgm:prSet presAssocID="{8550B623-E2B8-44AB-AD4C-0C28F5B4E9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wl"/>
        </a:ext>
      </dgm:extLst>
    </dgm:pt>
    <dgm:pt modelId="{B5B932FB-08C7-418A-A2B9-111E04CC80C6}" type="pres">
      <dgm:prSet presAssocID="{8550B623-E2B8-44AB-AD4C-0C28F5B4E9F2}" presName="spaceRect" presStyleCnt="0"/>
      <dgm:spPr/>
    </dgm:pt>
    <dgm:pt modelId="{E9415AF3-1D99-44CA-9BE2-09DDCBB79686}" type="pres">
      <dgm:prSet presAssocID="{8550B623-E2B8-44AB-AD4C-0C28F5B4E9F2}" presName="parTx" presStyleLbl="revTx" presStyleIdx="1" presStyleCnt="3">
        <dgm:presLayoutVars>
          <dgm:chMax val="0"/>
          <dgm:chPref val="0"/>
        </dgm:presLayoutVars>
      </dgm:prSet>
      <dgm:spPr/>
    </dgm:pt>
    <dgm:pt modelId="{B80EDE0B-CFEA-4B9F-8FD2-98E77DF9D847}" type="pres">
      <dgm:prSet presAssocID="{A3BCD1EF-B2CE-4C76-BA53-55D24E99891A}" presName="sibTrans" presStyleCnt="0"/>
      <dgm:spPr/>
    </dgm:pt>
    <dgm:pt modelId="{97171A8B-7F7D-4D13-AC11-7A89D498DDBA}" type="pres">
      <dgm:prSet presAssocID="{0A89EA68-29E2-4843-9ABC-C69BEBA18AEE}" presName="compNode" presStyleCnt="0"/>
      <dgm:spPr/>
    </dgm:pt>
    <dgm:pt modelId="{F4BCC598-C378-4B7C-893C-72BF8BCFB0B0}" type="pres">
      <dgm:prSet presAssocID="{0A89EA68-29E2-4843-9ABC-C69BEBA18AEE}" presName="bgRect" presStyleLbl="bgShp" presStyleIdx="2" presStyleCnt="3"/>
      <dgm:spPr/>
    </dgm:pt>
    <dgm:pt modelId="{E22848F1-DC17-4767-9F7E-2468041C5199}" type="pres">
      <dgm:prSet presAssocID="{0A89EA68-29E2-4843-9ABC-C69BEBA18AE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4991186A-4954-4A5B-8EDE-D8176628FFE8}" type="pres">
      <dgm:prSet presAssocID="{0A89EA68-29E2-4843-9ABC-C69BEBA18AEE}" presName="spaceRect" presStyleCnt="0"/>
      <dgm:spPr/>
    </dgm:pt>
    <dgm:pt modelId="{BB07BA17-B604-4908-B16F-25ABBD750C1E}" type="pres">
      <dgm:prSet presAssocID="{0A89EA68-29E2-4843-9ABC-C69BEBA18A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3CCB328-D0BB-49C7-8773-3B782E57D644}" type="presOf" srcId="{2CBA3D08-6427-44B2-8405-99BC573E56BF}" destId="{1D780382-5CA5-4B94-9F06-E1E320CDF42A}" srcOrd="0" destOrd="0" presId="urn:microsoft.com/office/officeart/2018/2/layout/IconVerticalSolidList"/>
    <dgm:cxn modelId="{ED85A753-2866-4F66-810B-4DB3FC4C71CF}" srcId="{5345C920-BB3A-4258-B75C-1610F0D4E8B4}" destId="{2CBA3D08-6427-44B2-8405-99BC573E56BF}" srcOrd="0" destOrd="0" parTransId="{4A5FC39E-6FF0-4D5D-BF2A-5913E57B65F4}" sibTransId="{80790DAC-AFE8-4249-959F-AB1356E21A3E}"/>
    <dgm:cxn modelId="{977B8D73-EC5F-4C8E-A363-CCE07BD3F8AF}" srcId="{5345C920-BB3A-4258-B75C-1610F0D4E8B4}" destId="{8550B623-E2B8-44AB-AD4C-0C28F5B4E9F2}" srcOrd="1" destOrd="0" parTransId="{7D5AD4AE-BA36-4CE9-AB5E-B2935714B261}" sibTransId="{A3BCD1EF-B2CE-4C76-BA53-55D24E99891A}"/>
    <dgm:cxn modelId="{9266E48F-795A-401A-AD76-1F2926C46B96}" type="presOf" srcId="{0A89EA68-29E2-4843-9ABC-C69BEBA18AEE}" destId="{BB07BA17-B604-4908-B16F-25ABBD750C1E}" srcOrd="0" destOrd="0" presId="urn:microsoft.com/office/officeart/2018/2/layout/IconVerticalSolidList"/>
    <dgm:cxn modelId="{70E702C4-E350-4CD2-9947-09401119A996}" type="presOf" srcId="{5345C920-BB3A-4258-B75C-1610F0D4E8B4}" destId="{655C2D21-8E16-4A80-8525-F1E543374D0A}" srcOrd="0" destOrd="0" presId="urn:microsoft.com/office/officeart/2018/2/layout/IconVerticalSolidList"/>
    <dgm:cxn modelId="{DA6F17C6-BDA7-41F7-B934-12D212CE2B47}" type="presOf" srcId="{8550B623-E2B8-44AB-AD4C-0C28F5B4E9F2}" destId="{E9415AF3-1D99-44CA-9BE2-09DDCBB79686}" srcOrd="0" destOrd="0" presId="urn:microsoft.com/office/officeart/2018/2/layout/IconVerticalSolidList"/>
    <dgm:cxn modelId="{DF2F62C6-D979-4151-A936-20D658C3EA24}" srcId="{5345C920-BB3A-4258-B75C-1610F0D4E8B4}" destId="{0A89EA68-29E2-4843-9ABC-C69BEBA18AEE}" srcOrd="2" destOrd="0" parTransId="{1AD62649-74B8-47E5-8E99-FE67AC23054F}" sibTransId="{5C4C092A-A039-45DB-B5BF-51270730ED68}"/>
    <dgm:cxn modelId="{BF157416-399B-40FF-8076-5CB144FEEAED}" type="presParOf" srcId="{655C2D21-8E16-4A80-8525-F1E543374D0A}" destId="{F07A0D86-B691-4ECA-8B58-870975D4E0CF}" srcOrd="0" destOrd="0" presId="urn:microsoft.com/office/officeart/2018/2/layout/IconVerticalSolidList"/>
    <dgm:cxn modelId="{AF4FBDB1-FA0F-4470-BF65-6BBA297819BA}" type="presParOf" srcId="{F07A0D86-B691-4ECA-8B58-870975D4E0CF}" destId="{B1E003F9-E1F4-4BF6-A84E-3291F5D7B099}" srcOrd="0" destOrd="0" presId="urn:microsoft.com/office/officeart/2018/2/layout/IconVerticalSolidList"/>
    <dgm:cxn modelId="{436D5303-4EC6-4426-AFC4-087928BA8292}" type="presParOf" srcId="{F07A0D86-B691-4ECA-8B58-870975D4E0CF}" destId="{7F93BBA2-1037-4CD4-BC27-A3C917B7035D}" srcOrd="1" destOrd="0" presId="urn:microsoft.com/office/officeart/2018/2/layout/IconVerticalSolidList"/>
    <dgm:cxn modelId="{E72286BA-9FA6-40E8-B3F1-F836E4AD7DB1}" type="presParOf" srcId="{F07A0D86-B691-4ECA-8B58-870975D4E0CF}" destId="{E3D32D41-B3D3-4D46-A9CD-D7D637991467}" srcOrd="2" destOrd="0" presId="urn:microsoft.com/office/officeart/2018/2/layout/IconVerticalSolidList"/>
    <dgm:cxn modelId="{D211D4EA-DBEB-4065-A4C6-397541647629}" type="presParOf" srcId="{F07A0D86-B691-4ECA-8B58-870975D4E0CF}" destId="{1D780382-5CA5-4B94-9F06-E1E320CDF42A}" srcOrd="3" destOrd="0" presId="urn:microsoft.com/office/officeart/2018/2/layout/IconVerticalSolidList"/>
    <dgm:cxn modelId="{CE427F50-34FF-40AD-A979-FCDC215BACDC}" type="presParOf" srcId="{655C2D21-8E16-4A80-8525-F1E543374D0A}" destId="{20CB5A91-B709-4087-BC53-A12663B40BD9}" srcOrd="1" destOrd="0" presId="urn:microsoft.com/office/officeart/2018/2/layout/IconVerticalSolidList"/>
    <dgm:cxn modelId="{000A2D10-DFCF-4DEF-A771-9F4DCEF0E325}" type="presParOf" srcId="{655C2D21-8E16-4A80-8525-F1E543374D0A}" destId="{3228A6C0-0ED9-4404-8ACC-FEDAC79D74E9}" srcOrd="2" destOrd="0" presId="urn:microsoft.com/office/officeart/2018/2/layout/IconVerticalSolidList"/>
    <dgm:cxn modelId="{A7D071AD-8231-4EEC-8CBD-AAF985AE1AC2}" type="presParOf" srcId="{3228A6C0-0ED9-4404-8ACC-FEDAC79D74E9}" destId="{906CF8E4-A7CE-432C-943B-D090B1E94D65}" srcOrd="0" destOrd="0" presId="urn:microsoft.com/office/officeart/2018/2/layout/IconVerticalSolidList"/>
    <dgm:cxn modelId="{4AD2F72A-5BED-4380-9915-39C0772857ED}" type="presParOf" srcId="{3228A6C0-0ED9-4404-8ACC-FEDAC79D74E9}" destId="{8833B3B6-37B2-4F79-8917-BADBB963B61B}" srcOrd="1" destOrd="0" presId="urn:microsoft.com/office/officeart/2018/2/layout/IconVerticalSolidList"/>
    <dgm:cxn modelId="{157DBD44-7938-4018-92D0-89EDC9CD1D65}" type="presParOf" srcId="{3228A6C0-0ED9-4404-8ACC-FEDAC79D74E9}" destId="{B5B932FB-08C7-418A-A2B9-111E04CC80C6}" srcOrd="2" destOrd="0" presId="urn:microsoft.com/office/officeart/2018/2/layout/IconVerticalSolidList"/>
    <dgm:cxn modelId="{BCF368A8-15D1-462C-AA04-CC2C2C659D90}" type="presParOf" srcId="{3228A6C0-0ED9-4404-8ACC-FEDAC79D74E9}" destId="{E9415AF3-1D99-44CA-9BE2-09DDCBB79686}" srcOrd="3" destOrd="0" presId="urn:microsoft.com/office/officeart/2018/2/layout/IconVerticalSolidList"/>
    <dgm:cxn modelId="{DB470BDA-2687-4836-AE7F-A8EFA83D3E39}" type="presParOf" srcId="{655C2D21-8E16-4A80-8525-F1E543374D0A}" destId="{B80EDE0B-CFEA-4B9F-8FD2-98E77DF9D847}" srcOrd="3" destOrd="0" presId="urn:microsoft.com/office/officeart/2018/2/layout/IconVerticalSolidList"/>
    <dgm:cxn modelId="{8F584201-0723-443A-84C8-F7369E914808}" type="presParOf" srcId="{655C2D21-8E16-4A80-8525-F1E543374D0A}" destId="{97171A8B-7F7D-4D13-AC11-7A89D498DDBA}" srcOrd="4" destOrd="0" presId="urn:microsoft.com/office/officeart/2018/2/layout/IconVerticalSolidList"/>
    <dgm:cxn modelId="{F269EBCE-73D4-41A0-AED9-FFB3784A8492}" type="presParOf" srcId="{97171A8B-7F7D-4D13-AC11-7A89D498DDBA}" destId="{F4BCC598-C378-4B7C-893C-72BF8BCFB0B0}" srcOrd="0" destOrd="0" presId="urn:microsoft.com/office/officeart/2018/2/layout/IconVerticalSolidList"/>
    <dgm:cxn modelId="{6F81AA4B-26F4-4593-8314-97EDE1AC7197}" type="presParOf" srcId="{97171A8B-7F7D-4D13-AC11-7A89D498DDBA}" destId="{E22848F1-DC17-4767-9F7E-2468041C5199}" srcOrd="1" destOrd="0" presId="urn:microsoft.com/office/officeart/2018/2/layout/IconVerticalSolidList"/>
    <dgm:cxn modelId="{2A3999AE-3701-4AFB-8E58-BA82979A86FC}" type="presParOf" srcId="{97171A8B-7F7D-4D13-AC11-7A89D498DDBA}" destId="{4991186A-4954-4A5B-8EDE-D8176628FFE8}" srcOrd="2" destOrd="0" presId="urn:microsoft.com/office/officeart/2018/2/layout/IconVerticalSolidList"/>
    <dgm:cxn modelId="{64E15C92-1272-4AEF-A2AC-275C77C71D0D}" type="presParOf" srcId="{97171A8B-7F7D-4D13-AC11-7A89D498DDBA}" destId="{BB07BA17-B604-4908-B16F-25ABBD750C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6F25DB-AE63-4DFC-A84D-30D082D59BD3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E41631B-12C1-43A8-A495-797C0407C71E}">
      <dgm:prSet/>
      <dgm:spPr/>
      <dgm:t>
        <a:bodyPr/>
        <a:lstStyle/>
        <a:p>
          <a:r>
            <a:rPr lang="en-US"/>
            <a:t>Takes youth to DX locations</a:t>
          </a:r>
        </a:p>
      </dgm:t>
    </dgm:pt>
    <dgm:pt modelId="{2AF09369-F85D-4ABD-A873-399FD36D2A3C}" type="parTrans" cxnId="{294319C9-9FFA-48F5-A375-DE27E9C0D019}">
      <dgm:prSet/>
      <dgm:spPr/>
      <dgm:t>
        <a:bodyPr/>
        <a:lstStyle/>
        <a:p>
          <a:endParaRPr lang="en-US"/>
        </a:p>
      </dgm:t>
    </dgm:pt>
    <dgm:pt modelId="{C882C33B-3F18-43D7-A3E2-C4AEE532665D}" type="sibTrans" cxnId="{294319C9-9FFA-48F5-A375-DE27E9C0D019}">
      <dgm:prSet/>
      <dgm:spPr/>
      <dgm:t>
        <a:bodyPr/>
        <a:lstStyle/>
        <a:p>
          <a:endParaRPr lang="en-US"/>
        </a:p>
      </dgm:t>
    </dgm:pt>
    <dgm:pt modelId="{C8D505D9-FDFC-401D-98EF-F0FDF0D62257}">
      <dgm:prSet/>
      <dgm:spPr/>
      <dgm:t>
        <a:bodyPr/>
        <a:lstStyle/>
        <a:p>
          <a:r>
            <a:rPr lang="en-US"/>
            <a:t>Organized by Jim, AB8YK, Ron, N8VAR, and Don, N6JRL. </a:t>
          </a:r>
        </a:p>
      </dgm:t>
    </dgm:pt>
    <dgm:pt modelId="{75A44CC7-0273-4AEE-99A3-DF5ECBABCC26}" type="parTrans" cxnId="{969CEB73-F8F2-4ED7-82C4-88AAF2A5759D}">
      <dgm:prSet/>
      <dgm:spPr/>
      <dgm:t>
        <a:bodyPr/>
        <a:lstStyle/>
        <a:p>
          <a:endParaRPr lang="en-US"/>
        </a:p>
      </dgm:t>
    </dgm:pt>
    <dgm:pt modelId="{3D7539A7-3960-4F98-A95C-C785C2CECD35}" type="sibTrans" cxnId="{969CEB73-F8F2-4ED7-82C4-88AAF2A5759D}">
      <dgm:prSet/>
      <dgm:spPr/>
      <dgm:t>
        <a:bodyPr/>
        <a:lstStyle/>
        <a:p>
          <a:endParaRPr lang="en-US"/>
        </a:p>
      </dgm:t>
    </dgm:pt>
    <dgm:pt modelId="{FF98FB66-695B-4ADF-AC74-38AE191DECC7}">
      <dgm:prSet/>
      <dgm:spPr/>
      <dgm:t>
        <a:bodyPr/>
        <a:lstStyle/>
        <a:p>
          <a:r>
            <a:rPr lang="en-US"/>
            <a:t>Recent trips include TI5, PJ2, and PJ6.</a:t>
          </a:r>
        </a:p>
      </dgm:t>
    </dgm:pt>
    <dgm:pt modelId="{331EAAFE-D969-494D-A673-228BFB538063}" type="parTrans" cxnId="{05DC0F27-663D-47BB-B932-DBEC89F46337}">
      <dgm:prSet/>
      <dgm:spPr/>
      <dgm:t>
        <a:bodyPr/>
        <a:lstStyle/>
        <a:p>
          <a:endParaRPr lang="en-US"/>
        </a:p>
      </dgm:t>
    </dgm:pt>
    <dgm:pt modelId="{D1C80EAE-9402-462A-A79F-0DCFBA626106}" type="sibTrans" cxnId="{05DC0F27-663D-47BB-B932-DBEC89F46337}">
      <dgm:prSet/>
      <dgm:spPr/>
      <dgm:t>
        <a:bodyPr/>
        <a:lstStyle/>
        <a:p>
          <a:endParaRPr lang="en-US"/>
        </a:p>
      </dgm:t>
    </dgm:pt>
    <dgm:pt modelId="{B4448E03-3D35-4163-8DC2-8A14CCCDACC0}">
      <dgm:prSet/>
      <dgm:spPr/>
      <dgm:t>
        <a:bodyPr/>
        <a:lstStyle/>
        <a:p>
          <a:r>
            <a:rPr lang="en-US"/>
            <a:t>In memory of Dave Kalter, KB8OCP.</a:t>
          </a:r>
        </a:p>
      </dgm:t>
    </dgm:pt>
    <dgm:pt modelId="{DB4DC0C5-FFA0-478C-9DE1-0817E297B3F2}" type="parTrans" cxnId="{324A736B-5E70-43F1-92B2-0E7FAAA992D7}">
      <dgm:prSet/>
      <dgm:spPr/>
      <dgm:t>
        <a:bodyPr/>
        <a:lstStyle/>
        <a:p>
          <a:endParaRPr lang="en-US"/>
        </a:p>
      </dgm:t>
    </dgm:pt>
    <dgm:pt modelId="{F72F233F-9E22-4DB7-897B-6FC05D228B60}" type="sibTrans" cxnId="{324A736B-5E70-43F1-92B2-0E7FAAA992D7}">
      <dgm:prSet/>
      <dgm:spPr/>
      <dgm:t>
        <a:bodyPr/>
        <a:lstStyle/>
        <a:p>
          <a:endParaRPr lang="en-US"/>
        </a:p>
      </dgm:t>
    </dgm:pt>
    <dgm:pt modelId="{7C68CF3A-71DC-E045-B14E-3912C50260BA}" type="pres">
      <dgm:prSet presAssocID="{A46F25DB-AE63-4DFC-A84D-30D082D59BD3}" presName="linear" presStyleCnt="0">
        <dgm:presLayoutVars>
          <dgm:animLvl val="lvl"/>
          <dgm:resizeHandles val="exact"/>
        </dgm:presLayoutVars>
      </dgm:prSet>
      <dgm:spPr/>
    </dgm:pt>
    <dgm:pt modelId="{CDD97376-F679-E94D-A3CE-95B93DD214AD}" type="pres">
      <dgm:prSet presAssocID="{EE41631B-12C1-43A8-A495-797C0407C7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2ACE42E-1D70-EF48-96D1-B8E980BE2BA0}" type="pres">
      <dgm:prSet presAssocID="{C882C33B-3F18-43D7-A3E2-C4AEE532665D}" presName="spacer" presStyleCnt="0"/>
      <dgm:spPr/>
    </dgm:pt>
    <dgm:pt modelId="{C60A51EF-0621-174F-87CB-5D3D875F6856}" type="pres">
      <dgm:prSet presAssocID="{C8D505D9-FDFC-401D-98EF-F0FDF0D6225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3321DE1-94E7-8944-9221-0743540EC23C}" type="pres">
      <dgm:prSet presAssocID="{3D7539A7-3960-4F98-A95C-C785C2CECD35}" presName="spacer" presStyleCnt="0"/>
      <dgm:spPr/>
    </dgm:pt>
    <dgm:pt modelId="{E7B8A3C1-337D-784C-858D-B2FD3D643D52}" type="pres">
      <dgm:prSet presAssocID="{FF98FB66-695B-4ADF-AC74-38AE191DECC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83B531A-2065-AB45-A7A1-AD87F7288AE8}" type="pres">
      <dgm:prSet presAssocID="{D1C80EAE-9402-462A-A79F-0DCFBA626106}" presName="spacer" presStyleCnt="0"/>
      <dgm:spPr/>
    </dgm:pt>
    <dgm:pt modelId="{BB03798E-3FC8-4948-93B5-BF7891FF3F34}" type="pres">
      <dgm:prSet presAssocID="{B4448E03-3D35-4163-8DC2-8A14CCCDACC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8074603-DD05-134E-8B48-C6759D03735C}" type="presOf" srcId="{C8D505D9-FDFC-401D-98EF-F0FDF0D62257}" destId="{C60A51EF-0621-174F-87CB-5D3D875F6856}" srcOrd="0" destOrd="0" presId="urn:microsoft.com/office/officeart/2005/8/layout/vList2"/>
    <dgm:cxn modelId="{83E60A21-6C89-9C43-BCF6-7A3ED0D71E91}" type="presOf" srcId="{A46F25DB-AE63-4DFC-A84D-30D082D59BD3}" destId="{7C68CF3A-71DC-E045-B14E-3912C50260BA}" srcOrd="0" destOrd="0" presId="urn:microsoft.com/office/officeart/2005/8/layout/vList2"/>
    <dgm:cxn modelId="{05DC0F27-663D-47BB-B932-DBEC89F46337}" srcId="{A46F25DB-AE63-4DFC-A84D-30D082D59BD3}" destId="{FF98FB66-695B-4ADF-AC74-38AE191DECC7}" srcOrd="2" destOrd="0" parTransId="{331EAAFE-D969-494D-A673-228BFB538063}" sibTransId="{D1C80EAE-9402-462A-A79F-0DCFBA626106}"/>
    <dgm:cxn modelId="{DF72D54C-5B53-9F4D-9FCB-D1DFA7DC61F5}" type="presOf" srcId="{FF98FB66-695B-4ADF-AC74-38AE191DECC7}" destId="{E7B8A3C1-337D-784C-858D-B2FD3D643D52}" srcOrd="0" destOrd="0" presId="urn:microsoft.com/office/officeart/2005/8/layout/vList2"/>
    <dgm:cxn modelId="{2A0FD758-D3D0-244A-8EB5-25AB68FF510E}" type="presOf" srcId="{B4448E03-3D35-4163-8DC2-8A14CCCDACC0}" destId="{BB03798E-3FC8-4948-93B5-BF7891FF3F34}" srcOrd="0" destOrd="0" presId="urn:microsoft.com/office/officeart/2005/8/layout/vList2"/>
    <dgm:cxn modelId="{324A736B-5E70-43F1-92B2-0E7FAAA992D7}" srcId="{A46F25DB-AE63-4DFC-A84D-30D082D59BD3}" destId="{B4448E03-3D35-4163-8DC2-8A14CCCDACC0}" srcOrd="3" destOrd="0" parTransId="{DB4DC0C5-FFA0-478C-9DE1-0817E297B3F2}" sibTransId="{F72F233F-9E22-4DB7-897B-6FC05D228B60}"/>
    <dgm:cxn modelId="{969CEB73-F8F2-4ED7-82C4-88AAF2A5759D}" srcId="{A46F25DB-AE63-4DFC-A84D-30D082D59BD3}" destId="{C8D505D9-FDFC-401D-98EF-F0FDF0D62257}" srcOrd="1" destOrd="0" parTransId="{75A44CC7-0273-4AEE-99A3-DF5ECBABCC26}" sibTransId="{3D7539A7-3960-4F98-A95C-C785C2CECD35}"/>
    <dgm:cxn modelId="{BAE0B59A-8C61-A744-A909-AED8000CB1D4}" type="presOf" srcId="{EE41631B-12C1-43A8-A495-797C0407C71E}" destId="{CDD97376-F679-E94D-A3CE-95B93DD214AD}" srcOrd="0" destOrd="0" presId="urn:microsoft.com/office/officeart/2005/8/layout/vList2"/>
    <dgm:cxn modelId="{294319C9-9FFA-48F5-A375-DE27E9C0D019}" srcId="{A46F25DB-AE63-4DFC-A84D-30D082D59BD3}" destId="{EE41631B-12C1-43A8-A495-797C0407C71E}" srcOrd="0" destOrd="0" parTransId="{2AF09369-F85D-4ABD-A873-399FD36D2A3C}" sibTransId="{C882C33B-3F18-43D7-A3E2-C4AEE532665D}"/>
    <dgm:cxn modelId="{D06532C1-E6CD-F14D-B8F9-39B6ECED38FC}" type="presParOf" srcId="{7C68CF3A-71DC-E045-B14E-3912C50260BA}" destId="{CDD97376-F679-E94D-A3CE-95B93DD214AD}" srcOrd="0" destOrd="0" presId="urn:microsoft.com/office/officeart/2005/8/layout/vList2"/>
    <dgm:cxn modelId="{BB85F60C-C35A-C544-8B53-1F63631553D2}" type="presParOf" srcId="{7C68CF3A-71DC-E045-B14E-3912C50260BA}" destId="{B2ACE42E-1D70-EF48-96D1-B8E980BE2BA0}" srcOrd="1" destOrd="0" presId="urn:microsoft.com/office/officeart/2005/8/layout/vList2"/>
    <dgm:cxn modelId="{66251DBE-1350-AF4D-823A-9E7B385FDFC0}" type="presParOf" srcId="{7C68CF3A-71DC-E045-B14E-3912C50260BA}" destId="{C60A51EF-0621-174F-87CB-5D3D875F6856}" srcOrd="2" destOrd="0" presId="urn:microsoft.com/office/officeart/2005/8/layout/vList2"/>
    <dgm:cxn modelId="{BE1C73B0-03DD-224D-BA69-6C7284B56DB4}" type="presParOf" srcId="{7C68CF3A-71DC-E045-B14E-3912C50260BA}" destId="{D3321DE1-94E7-8944-9221-0743540EC23C}" srcOrd="3" destOrd="0" presId="urn:microsoft.com/office/officeart/2005/8/layout/vList2"/>
    <dgm:cxn modelId="{3F1B20AB-DC49-2D40-BE79-C3949AF53138}" type="presParOf" srcId="{7C68CF3A-71DC-E045-B14E-3912C50260BA}" destId="{E7B8A3C1-337D-784C-858D-B2FD3D643D52}" srcOrd="4" destOrd="0" presId="urn:microsoft.com/office/officeart/2005/8/layout/vList2"/>
    <dgm:cxn modelId="{EED20F18-8E54-6F41-A175-C02A863E65FA}" type="presParOf" srcId="{7C68CF3A-71DC-E045-B14E-3912C50260BA}" destId="{483B531A-2065-AB45-A7A1-AD87F7288AE8}" srcOrd="5" destOrd="0" presId="urn:microsoft.com/office/officeart/2005/8/layout/vList2"/>
    <dgm:cxn modelId="{4EC7DD77-9AF1-A94B-A1CF-84B48DC32002}" type="presParOf" srcId="{7C68CF3A-71DC-E045-B14E-3912C50260BA}" destId="{BB03798E-3FC8-4948-93B5-BF7891FF3F3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003F9-E1F4-4BF6-A84E-3291F5D7B099}">
      <dsp:nvSpPr>
        <dsp:cNvPr id="0" name=""/>
        <dsp:cNvSpPr/>
      </dsp:nvSpPr>
      <dsp:spPr>
        <a:xfrm>
          <a:off x="0" y="538"/>
          <a:ext cx="8229600" cy="12601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3BBA2-1037-4CD4-BC27-A3C917B7035D}">
      <dsp:nvSpPr>
        <dsp:cNvPr id="0" name=""/>
        <dsp:cNvSpPr/>
      </dsp:nvSpPr>
      <dsp:spPr>
        <a:xfrm>
          <a:off x="381200" y="284076"/>
          <a:ext cx="693091" cy="6930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80382-5CA5-4B94-9F06-E1E320CDF42A}">
      <dsp:nvSpPr>
        <dsp:cNvPr id="0" name=""/>
        <dsp:cNvSpPr/>
      </dsp:nvSpPr>
      <dsp:spPr>
        <a:xfrm>
          <a:off x="1455493" y="538"/>
          <a:ext cx="6774106" cy="1260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68" tIns="133368" rIns="133368" bIns="13336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Quick intro to me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1455493" y="538"/>
        <a:ext cx="6774106" cy="1260167"/>
      </dsp:txXfrm>
    </dsp:sp>
    <dsp:sp modelId="{906CF8E4-A7CE-432C-943B-D090B1E94D65}">
      <dsp:nvSpPr>
        <dsp:cNvPr id="0" name=""/>
        <dsp:cNvSpPr/>
      </dsp:nvSpPr>
      <dsp:spPr>
        <a:xfrm>
          <a:off x="0" y="1575747"/>
          <a:ext cx="8229600" cy="12601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3B3B6-37B2-4F79-8917-BADBB963B61B}">
      <dsp:nvSpPr>
        <dsp:cNvPr id="0" name=""/>
        <dsp:cNvSpPr/>
      </dsp:nvSpPr>
      <dsp:spPr>
        <a:xfrm>
          <a:off x="381200" y="1859285"/>
          <a:ext cx="693091" cy="6930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15AF3-1D99-44CA-9BE2-09DDCBB79686}">
      <dsp:nvSpPr>
        <dsp:cNvPr id="0" name=""/>
        <dsp:cNvSpPr/>
      </dsp:nvSpPr>
      <dsp:spPr>
        <a:xfrm>
          <a:off x="1455493" y="1575747"/>
          <a:ext cx="6774106" cy="1260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68" tIns="133368" rIns="133368" bIns="13336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 few slides to run though…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1455493" y="1575747"/>
        <a:ext cx="6774106" cy="1260167"/>
      </dsp:txXfrm>
    </dsp:sp>
    <dsp:sp modelId="{F4BCC598-C378-4B7C-893C-72BF8BCFB0B0}">
      <dsp:nvSpPr>
        <dsp:cNvPr id="0" name=""/>
        <dsp:cNvSpPr/>
      </dsp:nvSpPr>
      <dsp:spPr>
        <a:xfrm>
          <a:off x="0" y="3150956"/>
          <a:ext cx="8229600" cy="126016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848F1-DC17-4767-9F7E-2468041C5199}">
      <dsp:nvSpPr>
        <dsp:cNvPr id="0" name=""/>
        <dsp:cNvSpPr/>
      </dsp:nvSpPr>
      <dsp:spPr>
        <a:xfrm>
          <a:off x="381200" y="3434493"/>
          <a:ext cx="693091" cy="6930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7BA17-B604-4908-B16F-25ABBD750C1E}">
      <dsp:nvSpPr>
        <dsp:cNvPr id="0" name=""/>
        <dsp:cNvSpPr/>
      </dsp:nvSpPr>
      <dsp:spPr>
        <a:xfrm>
          <a:off x="1455493" y="3150956"/>
          <a:ext cx="6774106" cy="1260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68" tIns="133368" rIns="133368" bIns="13336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Q&amp;A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1455493" y="3150956"/>
        <a:ext cx="6774106" cy="1260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97376-F679-E94D-A3CE-95B93DD214AD}">
      <dsp:nvSpPr>
        <dsp:cNvPr id="0" name=""/>
        <dsp:cNvSpPr/>
      </dsp:nvSpPr>
      <dsp:spPr>
        <a:xfrm>
          <a:off x="0" y="756566"/>
          <a:ext cx="5111749" cy="10266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Takes youth to DX locations</a:t>
          </a:r>
        </a:p>
      </dsp:txBody>
      <dsp:txXfrm>
        <a:off x="50118" y="806684"/>
        <a:ext cx="5011513" cy="926439"/>
      </dsp:txXfrm>
    </dsp:sp>
    <dsp:sp modelId="{C60A51EF-0621-174F-87CB-5D3D875F6856}">
      <dsp:nvSpPr>
        <dsp:cNvPr id="0" name=""/>
        <dsp:cNvSpPr/>
      </dsp:nvSpPr>
      <dsp:spPr>
        <a:xfrm>
          <a:off x="0" y="1861001"/>
          <a:ext cx="5111749" cy="10266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Organized by Jim, AB8YK, Ron, N8VAR, and Don, N6JRL. </a:t>
          </a:r>
        </a:p>
      </dsp:txBody>
      <dsp:txXfrm>
        <a:off x="50118" y="1911119"/>
        <a:ext cx="5011513" cy="926439"/>
      </dsp:txXfrm>
    </dsp:sp>
    <dsp:sp modelId="{E7B8A3C1-337D-784C-858D-B2FD3D643D52}">
      <dsp:nvSpPr>
        <dsp:cNvPr id="0" name=""/>
        <dsp:cNvSpPr/>
      </dsp:nvSpPr>
      <dsp:spPr>
        <a:xfrm>
          <a:off x="0" y="2965436"/>
          <a:ext cx="5111749" cy="10266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Recent trips include TI5, PJ2, and PJ6.</a:t>
          </a:r>
        </a:p>
      </dsp:txBody>
      <dsp:txXfrm>
        <a:off x="50118" y="3015554"/>
        <a:ext cx="5011513" cy="926439"/>
      </dsp:txXfrm>
    </dsp:sp>
    <dsp:sp modelId="{BB03798E-3FC8-4948-93B5-BF7891FF3F34}">
      <dsp:nvSpPr>
        <dsp:cNvPr id="0" name=""/>
        <dsp:cNvSpPr/>
      </dsp:nvSpPr>
      <dsp:spPr>
        <a:xfrm>
          <a:off x="0" y="4069871"/>
          <a:ext cx="5111749" cy="10266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 memory of Dave Kalter, KB8OCP.</a:t>
          </a:r>
        </a:p>
      </dsp:txBody>
      <dsp:txXfrm>
        <a:off x="50118" y="4119989"/>
        <a:ext cx="5011513" cy="926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3BCF9B7-0AF3-FE49-A365-37065BB11C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4436F35-E0AD-0C49-A404-0B3D3D3F574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10A8D34B-4687-994C-9152-C1B8BC91127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F86E38AE-57C4-5B45-924D-9CA23B8362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70E008-E131-BF43-9E73-5F2D71CF4BE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0BBED2C0-DEBF-1E4A-B96A-F106F5C746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EF27323D-0344-524A-BBFE-3B87166FA1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A476B13C-C963-F34B-8319-711C142E100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7A37BE9A-853A-1742-8C81-32F3579DB5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54630" name="Rectangle 6">
            <a:extLst>
              <a:ext uri="{FF2B5EF4-FFF2-40B4-BE49-F238E27FC236}">
                <a16:creationId xmlns:a16="http://schemas.microsoft.com/office/drawing/2014/main" id="{219F777C-951B-544B-B819-47DD8AEA880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4631" name="Rectangle 7">
            <a:extLst>
              <a:ext uri="{FF2B5EF4-FFF2-40B4-BE49-F238E27FC236}">
                <a16:creationId xmlns:a16="http://schemas.microsoft.com/office/drawing/2014/main" id="{5472C851-E12C-6F47-BC7E-F2E60D4E6D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53976D-94B9-4842-9BEE-0C134ECCAFB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72005DF-5AFC-094F-9584-16560C33AD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CE91855A-1A5E-304D-9B47-FA0FB153AA77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0446093-1C3E-144E-8DDF-B89DDA043F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A5D88B9-40C8-004D-8B54-2B6A2CDC8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FFAEC59-B459-AC42-AFBB-8DF9B745FF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60A7929-1BB8-7245-B399-7689E245A3E1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8D1A252-D059-7941-B53D-BA17F9F756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B515413F-B57A-8A44-849D-E7190C11B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1B9CD348-8248-AA4C-A357-14663184E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35639CDB-4468-EB4B-8DCC-06F9BAB308A9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B6C91CE6-7CBD-5940-AE16-4F3E42050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E0FE1FB8-20AE-DA46-8726-872BF4EDE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8BC6AD63-0BCD-304E-9A76-7A2905B0D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4E742888-8B0A-5F49-B655-0E78DC470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0BC2DE7-5584-2049-8285-0596E41B3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27160982-0B65-FF42-893C-9CC526C5B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C6BCA2D2-D7DB-0941-B137-8D8342CBF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1B589CB7-4848-D940-8119-571C2DDF8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C4771C52-E366-A34C-9032-5BED38B7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6DA766F2-B12B-9B48-9352-F960F4B8C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2E1216A5-60F4-9C42-9F4D-C791F8EF8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9AFA17C5-F3F7-674B-A8DC-D534C32B2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" name="Oval 21">
              <a:extLst>
                <a:ext uri="{FF2B5EF4-FFF2-40B4-BE49-F238E27FC236}">
                  <a16:creationId xmlns:a16="http://schemas.microsoft.com/office/drawing/2014/main" id="{253786BB-76AC-9C43-9D08-1BB4ED870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7D2FD76D-5399-C44C-A97F-1218762C3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A7D60766-A8E4-0C4C-89CF-330306E95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EEB1099D-FC41-B34C-BE26-526335C49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42E9A96A-8952-B946-9DE1-B2920DBCD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5FC91D63-0993-9A40-BEE6-CE90ECD43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12B60FDA-A642-334A-82EE-989E38B69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4FC54BF0-79F8-BB4B-9FB5-A366CD452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C6D4001D-8144-054E-A44C-E66ECAADD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1124C5A3-B9AE-5548-9C2C-72FF59DFF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952BBC58-ABE7-B649-BE6D-A8AC63C7D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AC7D9C6E-7BC7-C445-B869-E05FC7A74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95A2BA20-845A-C147-8A15-CC189CBF4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081C7298-6F3F-F94E-99E7-88670804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D1C859ED-11EB-BA45-B357-7636F0F61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056A0F21-5E79-ED4D-B19B-032D8FDA1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2AF17CD1-7100-7E40-B7C6-0E971045E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75F73108-6506-4747-A809-AB7CCEA62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" name="Oval 39">
              <a:extLst>
                <a:ext uri="{FF2B5EF4-FFF2-40B4-BE49-F238E27FC236}">
                  <a16:creationId xmlns:a16="http://schemas.microsoft.com/office/drawing/2014/main" id="{FC6D481A-E5FC-304D-95AF-9A71EC8A2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7" name="Line 40">
            <a:extLst>
              <a:ext uri="{FF2B5EF4-FFF2-40B4-BE49-F238E27FC236}">
                <a16:creationId xmlns:a16="http://schemas.microsoft.com/office/drawing/2014/main" id="{F167125E-269B-5046-9AA4-AA5FC86B3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" name="Picture 43" descr="9267_CTULogoWhite">
            <a:extLst>
              <a:ext uri="{FF2B5EF4-FFF2-40B4-BE49-F238E27FC236}">
                <a16:creationId xmlns:a16="http://schemas.microsoft.com/office/drawing/2014/main" id="{A46C3608-BF37-5C44-91FF-98E1378B13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86400"/>
            <a:ext cx="1123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4" descr="ICOM wht_red">
            <a:extLst>
              <a:ext uri="{FF2B5EF4-FFF2-40B4-BE49-F238E27FC236}">
                <a16:creationId xmlns:a16="http://schemas.microsoft.com/office/drawing/2014/main" id="{794F8582-6F28-1B47-92E9-8F884EF3CC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5583238"/>
            <a:ext cx="10239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236F1968-05FC-B84C-A1CD-7CB2DA653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F19EE617-70EC-3342-9FCD-9E674FAD7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2B353783-1B92-CC48-8920-316B4C66D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32C9F-03DC-354C-98D0-C36CF85C4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80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78DF23-7E42-E240-A873-9C6E421C5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F06C05-A4F1-2A4C-9F6D-C53E97F3DF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CFD0033-AE39-6148-9309-EA9B9208F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22DCA-111D-5C40-AC74-7BD721F4E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50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6918EF-0EEE-B443-B36F-C1665270F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3877BF-B689-7348-A198-45501C72E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9EDEBF-2F31-5F47-A667-86904353B9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85C0A-BBF4-D549-814E-6D78095EC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81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20F89E-AB47-674E-ACE7-B5A2ADEDB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E3D927-3F65-B94F-92F0-45C2EDD43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59626B0-5630-0E45-8D75-EEE4AC5BCB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39061-D8F5-D44A-BE47-25CED39A49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96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C66746-CEB0-C04D-9D0F-835C5A09F5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3559E0E-EC54-1945-876D-05139EBA27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FCF8026-8B35-A043-96C4-95CD3A593A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40933-5333-9648-8D01-1C7F0A39D9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05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3E0A45-5D35-AD42-BA18-5A781BD5D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193495-2A5D-6E43-9D4B-C8FB60764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A38F3A4-064A-CA42-960B-D21200678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9FE52-80E9-4643-B424-92D34BB6E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95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9CD82CA-56FE-DF44-985C-78D9DB7DA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A12CE45-9DCC-A943-929B-8251074C9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931BBF1-986D-3847-8031-1C85EE246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807BB-4515-394E-AD42-7B3D3CC1B0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635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C8F8F5-10F1-314B-8282-A967BE1D9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D5A436-1674-3147-BE6D-48E73AAC5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B8FE2AB-2228-2247-B128-4BABCA1E27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DE8E1C-BBCC-AB4A-A6E7-D45AF9A5E2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77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60BB8B7-F699-2541-B0CF-8CCD0EDA95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5079899-A964-F641-984F-E457B35B4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1D853FB-8570-F742-B9FD-84E68AAE9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D68DB-9C06-3C4F-999C-6BA596678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59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E30F17-89D3-DC46-8D2C-94923D84D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6A14F2-3E7D-6149-BC3F-B02ABF47E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397FAEE-5ECA-D842-B34A-950142410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7D7DF-E07E-BD4D-A7E0-AD692DB7E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80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72FB46-9E47-D943-B088-7E23D1E5BB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CCCFAD-A729-4946-AB0C-08EF9CD363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FBF334F-65E6-DF4D-8867-BBF92AB3EC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AEE40-AB6F-9B47-8D2E-04886A947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31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>
            <a:extLst>
              <a:ext uri="{FF2B5EF4-FFF2-40B4-BE49-F238E27FC236}">
                <a16:creationId xmlns:a16="http://schemas.microsoft.com/office/drawing/2014/main" id="{4C8C13A6-4664-A044-A212-C0C5BEDC84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956D709-6CFA-C145-A6A2-3B8ADE9CD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FD4E247-7ED6-4048-B102-F719988EA3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2581" name="Rectangle 5">
            <a:extLst>
              <a:ext uri="{FF2B5EF4-FFF2-40B4-BE49-F238E27FC236}">
                <a16:creationId xmlns:a16="http://schemas.microsoft.com/office/drawing/2014/main" id="{69B2E6B7-6661-F649-9228-158FC7A63B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2582" name="Rectangle 6">
            <a:extLst>
              <a:ext uri="{FF2B5EF4-FFF2-40B4-BE49-F238E27FC236}">
                <a16:creationId xmlns:a16="http://schemas.microsoft.com/office/drawing/2014/main" id="{A60CD8A1-C401-2748-9773-FCF2C7CB9D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charset="0"/>
                <a:ea typeface="ヒラギノ角ゴ Pro W3" pitchFamily="-48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2583" name="Rectangle 7">
            <a:extLst>
              <a:ext uri="{FF2B5EF4-FFF2-40B4-BE49-F238E27FC236}">
                <a16:creationId xmlns:a16="http://schemas.microsoft.com/office/drawing/2014/main" id="{8295CC33-9728-654B-8BE4-3944D3103C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8BD56D23-EC94-7C47-B44B-0206A3BE08C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2" name="Group 8">
            <a:extLst>
              <a:ext uri="{FF2B5EF4-FFF2-40B4-BE49-F238E27FC236}">
                <a16:creationId xmlns:a16="http://schemas.microsoft.com/office/drawing/2014/main" id="{66C293F9-AFFE-5A41-AF70-62AB24B3EEF6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5" name="Oval 9">
              <a:extLst>
                <a:ext uri="{FF2B5EF4-FFF2-40B4-BE49-F238E27FC236}">
                  <a16:creationId xmlns:a16="http://schemas.microsoft.com/office/drawing/2014/main" id="{2CAE233F-2D57-4742-A534-C7C474AF4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" name="Oval 10">
              <a:extLst>
                <a:ext uri="{FF2B5EF4-FFF2-40B4-BE49-F238E27FC236}">
                  <a16:creationId xmlns:a16="http://schemas.microsoft.com/office/drawing/2014/main" id="{E9CA1269-261F-0C49-9ED0-744DD3969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" name="Oval 11">
              <a:extLst>
                <a:ext uri="{FF2B5EF4-FFF2-40B4-BE49-F238E27FC236}">
                  <a16:creationId xmlns:a16="http://schemas.microsoft.com/office/drawing/2014/main" id="{E9C6A5CC-222A-7341-8784-90AE5AD2D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" name="Oval 12">
              <a:extLst>
                <a:ext uri="{FF2B5EF4-FFF2-40B4-BE49-F238E27FC236}">
                  <a16:creationId xmlns:a16="http://schemas.microsoft.com/office/drawing/2014/main" id="{2E4EC491-2356-2B4D-AC8C-C2F25D992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" name="Oval 13">
              <a:extLst>
                <a:ext uri="{FF2B5EF4-FFF2-40B4-BE49-F238E27FC236}">
                  <a16:creationId xmlns:a16="http://schemas.microsoft.com/office/drawing/2014/main" id="{E56CDD50-54E9-0947-8ABF-83AF244F8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" name="Oval 14">
              <a:extLst>
                <a:ext uri="{FF2B5EF4-FFF2-40B4-BE49-F238E27FC236}">
                  <a16:creationId xmlns:a16="http://schemas.microsoft.com/office/drawing/2014/main" id="{CC103639-C058-1549-A936-CB82C46B3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" name="Oval 15">
              <a:extLst>
                <a:ext uri="{FF2B5EF4-FFF2-40B4-BE49-F238E27FC236}">
                  <a16:creationId xmlns:a16="http://schemas.microsoft.com/office/drawing/2014/main" id="{6AB476B2-5570-C74B-8AE5-E562AF658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" name="Oval 16">
              <a:extLst>
                <a:ext uri="{FF2B5EF4-FFF2-40B4-BE49-F238E27FC236}">
                  <a16:creationId xmlns:a16="http://schemas.microsoft.com/office/drawing/2014/main" id="{E3399125-C6A8-E64E-BABE-F903BF137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" name="Oval 17">
              <a:extLst>
                <a:ext uri="{FF2B5EF4-FFF2-40B4-BE49-F238E27FC236}">
                  <a16:creationId xmlns:a16="http://schemas.microsoft.com/office/drawing/2014/main" id="{B4317BAC-E0B9-B540-B82F-D7719205A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4" name="Oval 18">
              <a:extLst>
                <a:ext uri="{FF2B5EF4-FFF2-40B4-BE49-F238E27FC236}">
                  <a16:creationId xmlns:a16="http://schemas.microsoft.com/office/drawing/2014/main" id="{63F837FD-57AF-8A44-A6EC-D918180EA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5" name="Oval 19">
              <a:extLst>
                <a:ext uri="{FF2B5EF4-FFF2-40B4-BE49-F238E27FC236}">
                  <a16:creationId xmlns:a16="http://schemas.microsoft.com/office/drawing/2014/main" id="{A0BC7FE2-DF58-6C45-BF83-E69EE9869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6" name="Oval 20">
              <a:extLst>
                <a:ext uri="{FF2B5EF4-FFF2-40B4-BE49-F238E27FC236}">
                  <a16:creationId xmlns:a16="http://schemas.microsoft.com/office/drawing/2014/main" id="{E75C6545-5708-E046-A127-6F6D77EB6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7" name="Oval 21">
              <a:extLst>
                <a:ext uri="{FF2B5EF4-FFF2-40B4-BE49-F238E27FC236}">
                  <a16:creationId xmlns:a16="http://schemas.microsoft.com/office/drawing/2014/main" id="{8F24E7FC-D9AF-3F42-905E-778DBC160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8" name="Oval 22">
              <a:extLst>
                <a:ext uri="{FF2B5EF4-FFF2-40B4-BE49-F238E27FC236}">
                  <a16:creationId xmlns:a16="http://schemas.microsoft.com/office/drawing/2014/main" id="{29672A30-26AC-8047-844F-30C738610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9" name="Oval 23">
              <a:extLst>
                <a:ext uri="{FF2B5EF4-FFF2-40B4-BE49-F238E27FC236}">
                  <a16:creationId xmlns:a16="http://schemas.microsoft.com/office/drawing/2014/main" id="{31001FA8-984C-0840-8DD5-365E631C8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0" name="Oval 24">
              <a:extLst>
                <a:ext uri="{FF2B5EF4-FFF2-40B4-BE49-F238E27FC236}">
                  <a16:creationId xmlns:a16="http://schemas.microsoft.com/office/drawing/2014/main" id="{2C43AE38-2A61-AE40-ACEA-F4DB46EF6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1" name="Oval 25">
              <a:extLst>
                <a:ext uri="{FF2B5EF4-FFF2-40B4-BE49-F238E27FC236}">
                  <a16:creationId xmlns:a16="http://schemas.microsoft.com/office/drawing/2014/main" id="{5A22FEBB-1178-8A46-8908-66FC82C4A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2" name="Oval 26">
              <a:extLst>
                <a:ext uri="{FF2B5EF4-FFF2-40B4-BE49-F238E27FC236}">
                  <a16:creationId xmlns:a16="http://schemas.microsoft.com/office/drawing/2014/main" id="{3CAC3428-DF9B-EE4E-A654-F3A5C496B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3" name="Oval 27">
              <a:extLst>
                <a:ext uri="{FF2B5EF4-FFF2-40B4-BE49-F238E27FC236}">
                  <a16:creationId xmlns:a16="http://schemas.microsoft.com/office/drawing/2014/main" id="{8B91D491-F105-2E4F-83CA-1FAB945B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4" name="Oval 28">
              <a:extLst>
                <a:ext uri="{FF2B5EF4-FFF2-40B4-BE49-F238E27FC236}">
                  <a16:creationId xmlns:a16="http://schemas.microsoft.com/office/drawing/2014/main" id="{C55CEC0D-DDC0-A24C-962D-DD56494E8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5" name="Oval 29">
              <a:extLst>
                <a:ext uri="{FF2B5EF4-FFF2-40B4-BE49-F238E27FC236}">
                  <a16:creationId xmlns:a16="http://schemas.microsoft.com/office/drawing/2014/main" id="{AFF45908-0F34-054E-81C6-E9CF5C7FA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6" name="Oval 30">
              <a:extLst>
                <a:ext uri="{FF2B5EF4-FFF2-40B4-BE49-F238E27FC236}">
                  <a16:creationId xmlns:a16="http://schemas.microsoft.com/office/drawing/2014/main" id="{C0FD98D6-CFCB-1344-B275-816121730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7" name="Oval 31">
              <a:extLst>
                <a:ext uri="{FF2B5EF4-FFF2-40B4-BE49-F238E27FC236}">
                  <a16:creationId xmlns:a16="http://schemas.microsoft.com/office/drawing/2014/main" id="{A6579BFD-CF33-DA43-8D98-7684C99BF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8" name="Oval 32">
              <a:extLst>
                <a:ext uri="{FF2B5EF4-FFF2-40B4-BE49-F238E27FC236}">
                  <a16:creationId xmlns:a16="http://schemas.microsoft.com/office/drawing/2014/main" id="{2600FD4A-218B-3F4D-A5E6-E0F59ADBB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59" name="Oval 33">
              <a:extLst>
                <a:ext uri="{FF2B5EF4-FFF2-40B4-BE49-F238E27FC236}">
                  <a16:creationId xmlns:a16="http://schemas.microsoft.com/office/drawing/2014/main" id="{D2FD941B-FDD4-9343-9B88-4C6DF27E7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0" name="Oval 34">
              <a:extLst>
                <a:ext uri="{FF2B5EF4-FFF2-40B4-BE49-F238E27FC236}">
                  <a16:creationId xmlns:a16="http://schemas.microsoft.com/office/drawing/2014/main" id="{0BA25868-789D-514D-8709-A7CB1C14C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1" name="Oval 35">
              <a:extLst>
                <a:ext uri="{FF2B5EF4-FFF2-40B4-BE49-F238E27FC236}">
                  <a16:creationId xmlns:a16="http://schemas.microsoft.com/office/drawing/2014/main" id="{41C203A3-ED60-1F45-A018-364726304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" name="Oval 36">
              <a:extLst>
                <a:ext uri="{FF2B5EF4-FFF2-40B4-BE49-F238E27FC236}">
                  <a16:creationId xmlns:a16="http://schemas.microsoft.com/office/drawing/2014/main" id="{204656B1-375C-B84D-B457-D7A6E9D86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" name="Oval 37">
              <a:extLst>
                <a:ext uri="{FF2B5EF4-FFF2-40B4-BE49-F238E27FC236}">
                  <a16:creationId xmlns:a16="http://schemas.microsoft.com/office/drawing/2014/main" id="{6CB46C16-919F-7A41-A7E1-3F65FB991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" name="Oval 38">
              <a:extLst>
                <a:ext uri="{FF2B5EF4-FFF2-40B4-BE49-F238E27FC236}">
                  <a16:creationId xmlns:a16="http://schemas.microsoft.com/office/drawing/2014/main" id="{1256CECF-AB84-5747-9D77-169CEC7CB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" name="Oval 39">
              <a:extLst>
                <a:ext uri="{FF2B5EF4-FFF2-40B4-BE49-F238E27FC236}">
                  <a16:creationId xmlns:a16="http://schemas.microsoft.com/office/drawing/2014/main" id="{AC6E38BB-4395-564F-AEA4-5434E394B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033" name="Picture 40" descr="9267_CTULogo">
            <a:extLst>
              <a:ext uri="{FF2B5EF4-FFF2-40B4-BE49-F238E27FC236}">
                <a16:creationId xmlns:a16="http://schemas.microsoft.com/office/drawing/2014/main" id="{B05746EF-7B12-1044-B722-2D185AC342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6019800"/>
            <a:ext cx="11239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1" descr="ICOM blk red">
            <a:extLst>
              <a:ext uri="{FF2B5EF4-FFF2-40B4-BE49-F238E27FC236}">
                <a16:creationId xmlns:a16="http://schemas.microsoft.com/office/drawing/2014/main" id="{386FC9D2-66C7-564A-B464-F95CBC74AF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6086475"/>
            <a:ext cx="1041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folHlink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rgbClr val="000000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rgbClr val="000000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2EF19B6-D955-E549-97D4-0F03094BFF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CTU Presents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EACC0-9B71-3A4B-9080-A38CB998258A}"/>
              </a:ext>
            </a:extLst>
          </p:cNvPr>
          <p:cNvSpPr txBox="1"/>
          <p:nvPr/>
        </p:nvSpPr>
        <p:spPr>
          <a:xfrm>
            <a:off x="762000" y="2971800"/>
            <a:ext cx="6335713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r">
              <a:spcBef>
                <a:spcPts val="775"/>
              </a:spcBef>
            </a:pPr>
            <a:r>
              <a:rPr lang="en-US" sz="3600" b="1" dirty="0">
                <a:solidFill>
                  <a:srgbClr val="FFC000"/>
                </a:solidFill>
                <a:latin typeface="Arial"/>
                <a:cs typeface="Arial"/>
              </a:rPr>
              <a:t>Youth In Contesting Update!</a:t>
            </a:r>
          </a:p>
          <a:p>
            <a:pPr marR="5080" algn="r">
              <a:spcBef>
                <a:spcPts val="775"/>
              </a:spcBef>
            </a:pPr>
            <a:r>
              <a:rPr lang="en-US" sz="3600" b="1" dirty="0">
                <a:solidFill>
                  <a:srgbClr val="FFC000"/>
                </a:solidFill>
                <a:latin typeface="Arial"/>
                <a:cs typeface="Arial"/>
              </a:rPr>
              <a:t> Marty, NN1C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DE8B-E626-D441-9517-11593795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Youth On The Air (Region 2)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21D08B8-284B-40C9-9CF7-DE6785078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2BB4A-86A0-D04F-8CFF-C2279C91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6" r="12817" b="2"/>
          <a:stretch/>
        </p:blipFill>
        <p:spPr>
          <a:xfrm>
            <a:off x="478221" y="1417638"/>
            <a:ext cx="4040188" cy="3951288"/>
          </a:xfrm>
          <a:prstGeom prst="rect">
            <a:avLst/>
          </a:prstGeo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C3F3E2A-B6A3-48CB-9B74-B54E71964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61239-5469-644E-97C8-82D658C20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YOTA Camp scheduled for summer 2020</a:t>
            </a:r>
          </a:p>
          <a:p>
            <a:pPr lvl="1"/>
            <a:r>
              <a:rPr lang="en-US" sz="2400" dirty="0"/>
              <a:t>Pushed to summer 2021. </a:t>
            </a:r>
          </a:p>
          <a:p>
            <a:pPr lvl="1"/>
            <a:r>
              <a:rPr lang="en-US" sz="2400" dirty="0"/>
              <a:t>Strong contesting workshop led by myself, and KG5HVO.</a:t>
            </a:r>
          </a:p>
          <a:p>
            <a:pPr lvl="1"/>
            <a:r>
              <a:rPr lang="en-US" sz="2400" dirty="0"/>
              <a:t>K3LR banquet speaker!</a:t>
            </a:r>
          </a:p>
        </p:txBody>
      </p:sp>
    </p:spTree>
    <p:extLst>
      <p:ext uri="{BB962C8B-B14F-4D97-AF65-F5344CB8AC3E}">
        <p14:creationId xmlns:p14="http://schemas.microsoft.com/office/powerpoint/2010/main" val="289921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53BCE2B-2F35-4617-BB49-96D4892D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Dave </a:t>
            </a:r>
            <a:r>
              <a:rPr lang="en-US" dirty="0" err="1"/>
              <a:t>Kalter</a:t>
            </a:r>
            <a:r>
              <a:rPr lang="en-US" dirty="0"/>
              <a:t> Memorial YDXA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A299574-B3F0-492E-B675-01FEBF328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8FDBD82-EC7D-47CC-8C51-80331C5E9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633918"/>
              </p:ext>
            </p:extLst>
          </p:nvPr>
        </p:nvGraphicFramePr>
        <p:xfrm>
          <a:off x="381000" y="719959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69B426D-C7D0-AB45-85AB-E3E9F29208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97" t="4241" r="22500" b="12054"/>
          <a:stretch/>
        </p:blipFill>
        <p:spPr>
          <a:xfrm>
            <a:off x="5943600" y="2367783"/>
            <a:ext cx="292799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7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6B9346-93AA-4E09-9AAF-EBD42439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dirty="0"/>
              <a:t>Team Exuberance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3D3EC6-B2B5-42CF-8893-826E1472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r>
              <a:rPr lang="en-US" sz="2400" dirty="0"/>
              <a:t>North American based group of young contesters</a:t>
            </a:r>
          </a:p>
          <a:p>
            <a:r>
              <a:rPr lang="en-US" sz="2400" dirty="0"/>
              <a:t>Youth led, organized, and operated serious multi-op contest entries</a:t>
            </a:r>
          </a:p>
          <a:p>
            <a:r>
              <a:rPr lang="en-US" sz="2400" dirty="0"/>
              <a:t>Founded by Violetta KN2P, Led by myself, and Bryant, KG5HVO.</a:t>
            </a:r>
          </a:p>
          <a:p>
            <a:r>
              <a:rPr lang="en-US" sz="2400" dirty="0"/>
              <a:t>Non-profit dedicated to making these opportunities affordable.</a:t>
            </a:r>
          </a:p>
          <a:p>
            <a:r>
              <a:rPr lang="en-US" sz="2400" dirty="0" err="1"/>
              <a:t>Teamexuberance.og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494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D7E7F-5D6F-CE40-BEAA-AF35DA12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Exuberance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22D5B-766A-AC4C-BCD9-3DE5F3C39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0C775-9CD2-384D-89CA-0DA815E3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53927"/>
            <a:ext cx="7620000" cy="427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3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A2AD-4608-604D-B639-ED49870A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Team Exuberance Operations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38E88C-BD4C-4AC5-8313-C888EA391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r>
              <a:rPr lang="en-US" dirty="0"/>
              <a:t>Previous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BCA81-5D26-A849-9BB8-9AE3DB2B1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CQ WPX SSB 2019 </a:t>
            </a:r>
          </a:p>
          <a:p>
            <a:pPr lvl="1"/>
            <a:r>
              <a:rPr lang="en-US" sz="2400" dirty="0"/>
              <a:t>M/2 @ K3LR  #1 North America</a:t>
            </a:r>
          </a:p>
          <a:p>
            <a:pPr lvl="1"/>
            <a:r>
              <a:rPr lang="en-US" sz="2400" dirty="0"/>
              <a:t>7 Ops from 3 different countries.</a:t>
            </a:r>
          </a:p>
          <a:p>
            <a:pPr lvl="1"/>
            <a:r>
              <a:rPr lang="en-US" sz="2400" dirty="0"/>
              <a:t>Led by myself, and Violetta, KN2P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2C035BD-6B34-4B0D-BA2D-7F25D5979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r>
              <a:rPr lang="en-US" dirty="0"/>
              <a:t>Planned Operations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9E29FFE-DEBD-482C-A328-2399BC898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r>
              <a:rPr lang="en-US" dirty="0"/>
              <a:t>CQ WPX CW 2021</a:t>
            </a:r>
          </a:p>
          <a:p>
            <a:pPr lvl="1"/>
            <a:r>
              <a:rPr lang="en-US" sz="1800" dirty="0"/>
              <a:t>Postponed due to COVID-19. </a:t>
            </a:r>
          </a:p>
          <a:p>
            <a:pPr lvl="1"/>
            <a:r>
              <a:rPr lang="en-US" dirty="0"/>
              <a:t>Another elite team of CW operators to operate M/2 at K3LR.</a:t>
            </a:r>
          </a:p>
          <a:p>
            <a:pPr lvl="1"/>
            <a:r>
              <a:rPr lang="en-US" dirty="0"/>
              <a:t>Led by ex-WRTC op, Bryant, KG5HVO.</a:t>
            </a:r>
          </a:p>
          <a:p>
            <a:pPr lvl="1"/>
            <a:r>
              <a:rPr lang="en-US" dirty="0"/>
              <a:t>Fundraising paused, will resume soon.</a:t>
            </a:r>
          </a:p>
        </p:txBody>
      </p:sp>
    </p:spTree>
    <p:extLst>
      <p:ext uri="{BB962C8B-B14F-4D97-AF65-F5344CB8AC3E}">
        <p14:creationId xmlns:p14="http://schemas.microsoft.com/office/powerpoint/2010/main" val="125277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B092-4F2E-5142-A474-1878E0FA7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B99E9FD-DBF4-4C9B-B5A9-64A3F8299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/>
          <a:p>
            <a:pPr marR="5080">
              <a:spcBef>
                <a:spcPts val="775"/>
              </a:spcBef>
            </a:pPr>
            <a:r>
              <a:rPr lang="en-US" b="1" dirty="0">
                <a:solidFill>
                  <a:srgbClr val="FFC000"/>
                </a:solidFill>
                <a:cs typeface="Arial"/>
              </a:rPr>
              <a:t>Youth In Contesting Update!</a:t>
            </a:r>
          </a:p>
          <a:p>
            <a:pPr marR="5080">
              <a:spcBef>
                <a:spcPts val="775"/>
              </a:spcBef>
            </a:pPr>
            <a:r>
              <a:rPr lang="en-US" b="1" dirty="0">
                <a:solidFill>
                  <a:srgbClr val="FFC000"/>
                </a:solidFill>
                <a:cs typeface="Arial"/>
              </a:rPr>
              <a:t> Marty, NN1C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8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4BB05B3-5657-044F-99F0-8EF7EC10C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en-US" altLang="en-US"/>
              <a:t>Introduction</a:t>
            </a:r>
          </a:p>
        </p:txBody>
      </p:sp>
      <p:graphicFrame>
        <p:nvGraphicFramePr>
          <p:cNvPr id="4102" name="Rectangle 3">
            <a:extLst>
              <a:ext uri="{FF2B5EF4-FFF2-40B4-BE49-F238E27FC236}">
                <a16:creationId xmlns:a16="http://schemas.microsoft.com/office/drawing/2014/main" id="{1287355C-C77B-45FB-99B9-53159229F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672149"/>
              </p:ext>
            </p:extLst>
          </p:nvPr>
        </p:nvGraphicFramePr>
        <p:xfrm>
          <a:off x="457200" y="1719263"/>
          <a:ext cx="8229600" cy="4411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1A62EC5-3281-B04D-893E-0BD908BE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little bit about me…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0DB83E22-BADB-234E-B2D7-1C378D68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263"/>
            <a:ext cx="8763000" cy="4411662"/>
          </a:xfrm>
        </p:spPr>
        <p:txBody>
          <a:bodyPr/>
          <a:lstStyle/>
          <a:p>
            <a:pPr eaLnBrk="1" hangingPunct="1"/>
            <a:r>
              <a:rPr lang="en-US" altLang="en-US"/>
              <a:t>From Boston, MA</a:t>
            </a:r>
          </a:p>
          <a:p>
            <a:pPr eaLnBrk="1" hangingPunct="1"/>
            <a:r>
              <a:rPr lang="en-US" altLang="en-US"/>
              <a:t>”In contesting” since 2015</a:t>
            </a:r>
            <a:r>
              <a:rPr lang="en-US" altLang="en-US" i="1"/>
              <a:t>. Always learning. </a:t>
            </a:r>
            <a:endParaRPr lang="en-US" altLang="en-US"/>
          </a:p>
          <a:p>
            <a:pPr eaLnBrk="1" hangingPunct="1"/>
            <a:r>
              <a:rPr lang="en-US" altLang="en-US"/>
              <a:t>Formerly KC1CWF</a:t>
            </a:r>
          </a:p>
          <a:p>
            <a:pPr eaLnBrk="1" hangingPunct="1"/>
            <a:r>
              <a:rPr lang="en-US" altLang="en-US"/>
              <a:t>Often found at KC1XX, W1KM and K1VR</a:t>
            </a:r>
          </a:p>
          <a:p>
            <a:pPr eaLnBrk="1" hangingPunct="1"/>
            <a:r>
              <a:rPr lang="en-US" altLang="en-US"/>
              <a:t>I’m part of the ZF1A contest crew, I’m ZF2LZ</a:t>
            </a:r>
          </a:p>
          <a:p>
            <a:pPr eaLnBrk="1" hangingPunct="1"/>
            <a:r>
              <a:rPr lang="en-US" altLang="en-US"/>
              <a:t>Proud CW op. </a:t>
            </a:r>
          </a:p>
          <a:p>
            <a:pPr eaLnBrk="1" hangingPunct="1"/>
            <a:r>
              <a:rPr lang="en-US" altLang="en-US"/>
              <a:t>Technologist, hardware and software designer for contesting.</a:t>
            </a: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8C362DE-29B5-8949-943B-04FF8FAF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612" y="569112"/>
            <a:ext cx="5178775" cy="735529"/>
          </a:xfrm>
        </p:spPr>
        <p:txBody>
          <a:bodyPr/>
          <a:lstStyle/>
          <a:p>
            <a:pPr eaLnBrk="1" hangingPunct="1"/>
            <a:r>
              <a:rPr lang="en-US" altLang="en-US" dirty="0"/>
              <a:t>Why Youth?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E10BEB6-72D8-EB42-A2CD-1BA9DA49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B3915B-101F-684F-B875-C831FAAF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304641"/>
            <a:ext cx="6858000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8C362DE-29B5-8949-943B-04FF8FAF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612" y="569112"/>
            <a:ext cx="5178775" cy="735529"/>
          </a:xfrm>
        </p:spPr>
        <p:txBody>
          <a:bodyPr/>
          <a:lstStyle/>
          <a:p>
            <a:pPr eaLnBrk="1" hangingPunct="1"/>
            <a:r>
              <a:rPr lang="en-US" altLang="en-US" dirty="0"/>
              <a:t>Why Youth?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E10BEB6-72D8-EB42-A2CD-1BA9DA49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6D5F6-44D7-9643-9166-284E1A725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31" y="1367501"/>
            <a:ext cx="6781800" cy="46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8C362DE-29B5-8949-943B-04FF8FAF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612" y="569112"/>
            <a:ext cx="5178775" cy="735529"/>
          </a:xfrm>
        </p:spPr>
        <p:txBody>
          <a:bodyPr/>
          <a:lstStyle/>
          <a:p>
            <a:pPr eaLnBrk="1" hangingPunct="1"/>
            <a:r>
              <a:rPr lang="en-US" altLang="en-US" dirty="0"/>
              <a:t>Why Youth?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E10BEB6-72D8-EB42-A2CD-1BA9DA49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E7351-96DB-D142-B0F9-FE6186B56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6858000" cy="451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8C362DE-29B5-8949-943B-04FF8FAF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612" y="569112"/>
            <a:ext cx="5178775" cy="735529"/>
          </a:xfrm>
        </p:spPr>
        <p:txBody>
          <a:bodyPr/>
          <a:lstStyle/>
          <a:p>
            <a:pPr eaLnBrk="1" hangingPunct="1"/>
            <a:r>
              <a:rPr lang="en-US" altLang="en-US" dirty="0"/>
              <a:t>Why Youth?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E10BEB6-72D8-EB42-A2CD-1BA9DA49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FB001-B71E-564B-B98F-1C0C732E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47800"/>
            <a:ext cx="6705600" cy="45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6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8C362DE-29B5-8949-943B-04FF8FAF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112"/>
            <a:ext cx="7391400" cy="735529"/>
          </a:xfrm>
        </p:spPr>
        <p:txBody>
          <a:bodyPr/>
          <a:lstStyle/>
          <a:p>
            <a:pPr eaLnBrk="1" hangingPunct="1"/>
            <a:r>
              <a:rPr lang="en-US" altLang="en-US" sz="3600"/>
              <a:t>Youth In Contesting Landscape</a:t>
            </a:r>
            <a:endParaRPr lang="en-US" altLang="en-US" sz="3600" dirty="0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E10BEB6-72D8-EB42-A2CD-1BA9DA49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YOTA YCP (Europe)</a:t>
            </a:r>
          </a:p>
          <a:p>
            <a:pPr eaLnBrk="1" hangingPunct="1"/>
            <a:r>
              <a:rPr lang="en-US" altLang="en-US" dirty="0"/>
              <a:t>YOTA R2</a:t>
            </a:r>
          </a:p>
          <a:p>
            <a:pPr eaLnBrk="1" hangingPunct="1"/>
            <a:r>
              <a:rPr lang="en-US" altLang="en-US" dirty="0"/>
              <a:t>Dave </a:t>
            </a:r>
            <a:r>
              <a:rPr lang="en-US" altLang="en-US" dirty="0" err="1"/>
              <a:t>Kalter</a:t>
            </a:r>
            <a:r>
              <a:rPr lang="en-US" altLang="en-US" dirty="0"/>
              <a:t> YDXA</a:t>
            </a:r>
          </a:p>
          <a:p>
            <a:pPr eaLnBrk="1" hangingPunct="1"/>
            <a:r>
              <a:rPr lang="en-US" altLang="en-US" dirty="0"/>
              <a:t>Team Exuberance</a:t>
            </a:r>
          </a:p>
          <a:p>
            <a:pPr eaLnBrk="1" hangingPunct="1"/>
            <a:r>
              <a:rPr lang="en-US" altLang="en-US" dirty="0"/>
              <a:t>YARC YCP (USA)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990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99F0-C6F3-5343-BA7D-8A636AFE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Youngsters on the Air (YOTA)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B02D3-CBAA-884F-BDB9-B7176F7B7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6" r="2030" b="-2"/>
          <a:stretch/>
        </p:blipFill>
        <p:spPr>
          <a:xfrm>
            <a:off x="457200" y="1719263"/>
            <a:ext cx="4038600" cy="441166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9227-C0FC-FE42-A06D-C74EF1599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IARU Region 1 Program</a:t>
            </a:r>
          </a:p>
          <a:p>
            <a:pPr lvl="1"/>
            <a:r>
              <a:rPr lang="en-US" sz="2800"/>
              <a:t>Funded via IARU and donations</a:t>
            </a:r>
          </a:p>
          <a:p>
            <a:pPr lvl="1"/>
            <a:r>
              <a:rPr lang="en-US" sz="2800"/>
              <a:t>Youths travel to European contest stations for all-youth </a:t>
            </a:r>
            <a:r>
              <a:rPr lang="en-US" sz="2800" err="1"/>
              <a:t>multiops</a:t>
            </a:r>
            <a:endParaRPr lang="en-US" sz="2800"/>
          </a:p>
          <a:p>
            <a:pPr lvl="1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061280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4">
      <a:dk1>
        <a:srgbClr val="666699"/>
      </a:dk1>
      <a:lt1>
        <a:srgbClr val="FFFFFF"/>
      </a:lt1>
      <a:dk2>
        <a:srgbClr val="86001A"/>
      </a:dk2>
      <a:lt2>
        <a:srgbClr val="CCCC66"/>
      </a:lt2>
      <a:accent1>
        <a:srgbClr val="FF3300"/>
      </a:accent1>
      <a:accent2>
        <a:srgbClr val="FF6600"/>
      </a:accent2>
      <a:accent3>
        <a:srgbClr val="C3AAAB"/>
      </a:accent3>
      <a:accent4>
        <a:srgbClr val="DADADA"/>
      </a:accent4>
      <a:accent5>
        <a:srgbClr val="FFADAA"/>
      </a:accent5>
      <a:accent6>
        <a:srgbClr val="E75C00"/>
      </a:accent6>
      <a:hlink>
        <a:srgbClr val="CC9900"/>
      </a:hlink>
      <a:folHlink>
        <a:srgbClr val="FF0000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48" charset="-128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Macintosh PowerPoint</Application>
  <PresentationFormat>On-screen Show (4:3)</PresentationFormat>
  <Paragraphs>63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Wingdings</vt:lpstr>
      <vt:lpstr>Network</vt:lpstr>
      <vt:lpstr>CTU Presents</vt:lpstr>
      <vt:lpstr>Introduction</vt:lpstr>
      <vt:lpstr>A little bit about me…</vt:lpstr>
      <vt:lpstr>Why Youth?</vt:lpstr>
      <vt:lpstr>Why Youth?</vt:lpstr>
      <vt:lpstr>Why Youth?</vt:lpstr>
      <vt:lpstr>Why Youth?</vt:lpstr>
      <vt:lpstr>Youth In Contesting Landscape</vt:lpstr>
      <vt:lpstr>Youngsters on the Air (YOTA)</vt:lpstr>
      <vt:lpstr>Youth On The Air (Region 2)</vt:lpstr>
      <vt:lpstr>Dave Kalter Memorial YDXA</vt:lpstr>
      <vt:lpstr>Team Exuberance</vt:lpstr>
      <vt:lpstr>Team Exuberance Operators</vt:lpstr>
      <vt:lpstr>Team Exuberance Operations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CTU Presents</dc:title>
  <dc:creator>Marty Sullaway</dc:creator>
  <cp:lastModifiedBy>Marty Sullaway</cp:lastModifiedBy>
  <cp:revision>1</cp:revision>
  <dcterms:created xsi:type="dcterms:W3CDTF">2020-05-09T16:23:24Z</dcterms:created>
  <dcterms:modified xsi:type="dcterms:W3CDTF">2020-05-09T16:23:43Z</dcterms:modified>
</cp:coreProperties>
</file>